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1BB5-8EB7-4A3B-9628-461166368281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9C10-139B-4F20-9F67-3F076ABA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1BB5-8EB7-4A3B-9628-461166368281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9C10-139B-4F20-9F67-3F076ABA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7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1BB5-8EB7-4A3B-9628-461166368281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9C10-139B-4F20-9F67-3F076ABA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9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1BB5-8EB7-4A3B-9628-461166368281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9C10-139B-4F20-9F67-3F076ABA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1BB5-8EB7-4A3B-9628-461166368281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9C10-139B-4F20-9F67-3F076ABA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6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1BB5-8EB7-4A3B-9628-461166368281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9C10-139B-4F20-9F67-3F076ABA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1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1BB5-8EB7-4A3B-9628-461166368281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9C10-139B-4F20-9F67-3F076ABA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1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1BB5-8EB7-4A3B-9628-461166368281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9C10-139B-4F20-9F67-3F076ABA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1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1BB5-8EB7-4A3B-9628-461166368281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9C10-139B-4F20-9F67-3F076ABA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6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1BB5-8EB7-4A3B-9628-461166368281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9C10-139B-4F20-9F67-3F076ABA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8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1BB5-8EB7-4A3B-9628-461166368281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9C10-139B-4F20-9F67-3F076ABA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3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21BB5-8EB7-4A3B-9628-461166368281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29C10-139B-4F20-9F67-3F076ABA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9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nviolence Booklet Oct 2 2005-page-0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0562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nviolence Booklet Oct 2 2005-page-0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7977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nviolence Booklet Oct 2 2005-page-0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726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nviolence Booklet Oct 2 2005-page-0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115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nviolence Booklet Oct 2 2005-page-0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7559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nviolence Booklet Oct 2 2005-page-0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2691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nviolence Booklet Oct 2 2005-page-0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8244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nviolence Booklet Oct 2 2005-page-0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9640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nviolence Booklet Oct 2 2005-page-0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839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nviolence Booklet Oct 2 2005-page-0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3045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nviolence Booklet Oct 2 2005-page-0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528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nviolence Booklet Oct 2 2005-page-0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6666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nviolence Booklet Oct 2 2005-page-0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0546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nviolence Booklet Oct 2 2005-page-0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993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nviolence Booklet Oct 2 2005-page-0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652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nviolence Booklet Oct 2 2005-page-0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305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Edwin Rodrigues</dc:creator>
  <cp:lastModifiedBy>Edwin Rodrigues</cp:lastModifiedBy>
  <cp:revision>1</cp:revision>
  <dcterms:created xsi:type="dcterms:W3CDTF">2015-07-08T13:44:04Z</dcterms:created>
  <dcterms:modified xsi:type="dcterms:W3CDTF">2015-07-08T13:44:49Z</dcterms:modified>
</cp:coreProperties>
</file>